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257" r:id="rId3"/>
    <p:sldId id="261" r:id="rId4"/>
    <p:sldId id="293" r:id="rId5"/>
    <p:sldId id="268" r:id="rId6"/>
    <p:sldId id="300" r:id="rId7"/>
    <p:sldId id="301" r:id="rId8"/>
    <p:sldId id="294" r:id="rId9"/>
    <p:sldId id="295" r:id="rId10"/>
    <p:sldId id="276" r:id="rId11"/>
    <p:sldId id="299" r:id="rId12"/>
    <p:sldId id="278" r:id="rId13"/>
    <p:sldId id="275" r:id="rId14"/>
    <p:sldId id="280" r:id="rId15"/>
    <p:sldId id="297" r:id="rId16"/>
    <p:sldId id="291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78" d="100"/>
          <a:sy n="78" d="100"/>
        </p:scale>
        <p:origin x="-111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9CFF-90C9-4234-8E84-E859B257C946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CB9-B9BC-41F0-A1BA-5F819E13B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5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31875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9025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122"/>
          <p:cNvSpPr>
            <a:spLocks noChangeArrowheads="1" noChangeShapeType="1" noTextEdit="1"/>
          </p:cNvSpPr>
          <p:nvPr/>
        </p:nvSpPr>
        <p:spPr bwMode="auto">
          <a:xfrm>
            <a:off x="1700964" y="1484784"/>
            <a:ext cx="5943600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7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3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447800" y="3810000"/>
            <a:ext cx="7696200" cy="2895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>
            <a:hlinkClick r:id="rId2" action="ppaction://hlinksldjump"/>
          </p:cNvPr>
          <p:cNvSpPr/>
          <p:nvPr/>
        </p:nvSpPr>
        <p:spPr>
          <a:xfrm>
            <a:off x="1467678" y="2209800"/>
            <a:ext cx="6324600" cy="145973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1.Người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82785"/>
            <a:ext cx="2133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Tìm hiểu bài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843" y="12931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2" action="ppaction://hlinksldjump"/>
          </p:cNvPr>
          <p:cNvSpPr/>
          <p:nvPr/>
        </p:nvSpPr>
        <p:spPr>
          <a:xfrm>
            <a:off x="1562100" y="1600200"/>
            <a:ext cx="6134100" cy="1905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2.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060" y="3631096"/>
            <a:ext cx="7467601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524000"/>
            <a:ext cx="7772400" cy="2195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song )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co 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>
            <a:hlinkClick r:id="rId3" action="ppaction://hlinksldjump"/>
          </p:cNvPr>
          <p:cNvSpPr/>
          <p:nvPr/>
        </p:nvSpPr>
        <p:spPr>
          <a:xfrm>
            <a:off x="1600200" y="2057400"/>
            <a:ext cx="6324600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smtClean="0"/>
              <a:t>3. Tìm </a:t>
            </a:r>
            <a:r>
              <a:rPr lang="en-US" sz="3200" dirty="0" err="1"/>
              <a:t>những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Ê-</a:t>
            </a:r>
            <a:r>
              <a:rPr lang="en-US" sz="3200" dirty="0" err="1"/>
              <a:t>đê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phạt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" action="ppaction://noaction"/>
          </p:cNvPr>
          <p:cNvSpPr/>
          <p:nvPr/>
        </p:nvSpPr>
        <p:spPr>
          <a:xfrm>
            <a:off x="1447800" y="1600200"/>
            <a:ext cx="6172200" cy="2057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639957" y="4038600"/>
            <a:ext cx="7162800" cy="25146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38200" y="1981200"/>
            <a:ext cx="6934200" cy="36576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39" y="2590800"/>
            <a:ext cx="6622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65"/>
          <p:cNvSpPr>
            <a:spLocks noChangeShapeType="1"/>
          </p:cNvSpPr>
          <p:nvPr/>
        </p:nvSpPr>
        <p:spPr bwMode="auto">
          <a:xfrm flipH="1">
            <a:off x="838200" y="2590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 flipH="1">
            <a:off x="4159526" y="2570922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H="1">
            <a:off x="64008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>
            <a:off x="487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flipH="1">
            <a:off x="7924800" y="2590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flipH="1">
            <a:off x="838200" y="33528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H="1" flipV="1">
            <a:off x="7924800" y="3346174"/>
            <a:ext cx="762000" cy="66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H="1">
            <a:off x="304800" y="3657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flipH="1">
            <a:off x="3429000" y="36576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Line 65"/>
          <p:cNvSpPr>
            <a:spLocks noChangeShapeType="1"/>
          </p:cNvSpPr>
          <p:nvPr/>
        </p:nvSpPr>
        <p:spPr bwMode="auto">
          <a:xfrm flipH="1">
            <a:off x="2362200" y="4419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 flipH="1">
            <a:off x="1295400" y="2910509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flipH="1">
            <a:off x="3505200" y="4770783"/>
            <a:ext cx="2133600" cy="198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 flipH="1">
            <a:off x="685800" y="477078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562100" y="22247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H="1">
            <a:off x="5105400" y="2239618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H="1">
            <a:off x="8763000" y="2209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H="1">
            <a:off x="4351683" y="25295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8709991" y="2622275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 flipH="1">
            <a:off x="6019800" y="2971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 flipH="1">
            <a:off x="2693504" y="4421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H="1">
            <a:off x="1905000" y="4040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23656" y="1138534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533400" y="19878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9718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1015880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714356"/>
            <a:ext cx="54296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275076"/>
            <a:ext cx="685800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Em hãy cho biết người chiến sĩ đi tuần trong hoàn cảnh như thế nào ?</a:t>
            </a:r>
          </a:p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6900" y="1828800"/>
            <a:ext cx="52577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Bài thơ nói lên điều gì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022" y="4277139"/>
            <a:ext cx="52578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cảnh: đêm khuya, gió rét, mọi người đã yên giấc ngủ say.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892" y="3657600"/>
            <a:ext cx="5791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và mong ước của người chiến sĩ đối với các cháu học sinh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850731" cy="4800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810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2019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6174" y="1524000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6002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05215" y="9861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4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2352449"/>
            <a:ext cx="2303770" cy="304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276600"/>
            <a:ext cx="2568163" cy="350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16764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05215" y="9861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259080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4348" y="142852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9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8229600" y="1524000"/>
            <a:ext cx="685800" cy="304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4572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3454577"/>
            <a:ext cx="4504626" cy="33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136329" cy="19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60953"/>
            <a:ext cx="525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 smtClean="0">
                <a:latin typeface="+mj-lt"/>
              </a:rPr>
              <a:t>Luyện đọc nhóm đôi</a:t>
            </a:r>
            <a:endParaRPr lang="vi-VN" sz="480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81000" y="1905000"/>
            <a:ext cx="990600" cy="95595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1279547</TotalTime>
  <Words>981</Words>
  <Application>Microsoft Office PowerPoint</Application>
  <PresentationFormat>On-screen Show (4:3)</PresentationFormat>
  <Paragraphs>104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Tập đọc Luật tục xưa của người Ê- đê</vt:lpstr>
      <vt:lpstr>PowerPoint Presentation</vt:lpstr>
      <vt:lpstr>Tập đọc Luật tục xưa của người Ê- đê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 Luật tục xưa của người Ê- đê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KN</cp:lastModifiedBy>
  <cp:revision>101</cp:revision>
  <dcterms:created xsi:type="dcterms:W3CDTF">2016-02-22T00:56:09Z</dcterms:created>
  <dcterms:modified xsi:type="dcterms:W3CDTF">2020-04-05T07:55:41Z</dcterms:modified>
</cp:coreProperties>
</file>